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9" r:id="rId4"/>
    <p:sldId id="302" r:id="rId5"/>
    <p:sldId id="300" r:id="rId6"/>
    <p:sldId id="301" r:id="rId7"/>
    <p:sldId id="281" r:id="rId8"/>
    <p:sldId id="283" r:id="rId9"/>
    <p:sldId id="288" r:id="rId10"/>
    <p:sldId id="290" r:id="rId11"/>
    <p:sldId id="291" r:id="rId12"/>
    <p:sldId id="293" r:id="rId13"/>
    <p:sldId id="257" r:id="rId14"/>
    <p:sldId id="259" r:id="rId15"/>
    <p:sldId id="265" r:id="rId16"/>
    <p:sldId id="267" r:id="rId17"/>
    <p:sldId id="297" r:id="rId18"/>
    <p:sldId id="298" r:id="rId19"/>
  </p:sldIdLst>
  <p:sldSz cx="9144000" cy="6858000" type="screen4x3"/>
  <p:notesSz cx="6858000" cy="9144000"/>
  <p:photoAlbum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43" autoAdjust="0"/>
    <p:restoredTop sz="94660"/>
  </p:normalViewPr>
  <p:slideViewPr>
    <p:cSldViewPr>
      <p:cViewPr varScale="1">
        <p:scale>
          <a:sx n="48" d="100"/>
          <a:sy n="48" d="100"/>
        </p:scale>
        <p:origin x="-134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4E05-A939-4DB3-8E1C-0504BC83B6C1}" type="datetimeFigureOut">
              <a:rPr lang="es-AR" smtClean="0"/>
              <a:pPr/>
              <a:t>09/08/2013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94E36-5EF7-4563-B340-CAAEB9E8216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387603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Lab: Argentina Severe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Wx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 using CARDS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67692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P.  Joe, C. </a:t>
            </a:r>
            <a:r>
              <a:rPr lang="en-GB" dirty="0" err="1" smtClean="0">
                <a:solidFill>
                  <a:schemeClr val="tx1"/>
                </a:solidFill>
              </a:rPr>
              <a:t>Saulo</a:t>
            </a:r>
            <a:r>
              <a:rPr lang="en-GB" dirty="0" smtClean="0">
                <a:solidFill>
                  <a:schemeClr val="tx1"/>
                </a:solidFill>
              </a:rPr>
              <a:t> and C. </a:t>
            </a:r>
            <a:r>
              <a:rPr lang="en-GB" dirty="0" err="1" smtClean="0">
                <a:solidFill>
                  <a:schemeClr val="tx1"/>
                </a:solidFill>
              </a:rPr>
              <a:t>Campetella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5786" y="285749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1214414" y="4002480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7030A0"/>
                </a:solidFill>
              </a:rPr>
              <a:t>Case </a:t>
            </a:r>
            <a:r>
              <a:rPr lang="es-AR" sz="3200" b="1" dirty="0" err="1" smtClean="0">
                <a:solidFill>
                  <a:srgbClr val="7030A0"/>
                </a:solidFill>
              </a:rPr>
              <a:t>study</a:t>
            </a:r>
            <a:r>
              <a:rPr lang="es-AR" sz="3200" b="1" dirty="0" smtClean="0">
                <a:solidFill>
                  <a:srgbClr val="7030A0"/>
                </a:solidFill>
              </a:rPr>
              <a:t>:  18 </a:t>
            </a:r>
            <a:r>
              <a:rPr lang="es-AR" sz="3200" b="1" dirty="0" err="1" smtClean="0">
                <a:solidFill>
                  <a:srgbClr val="7030A0"/>
                </a:solidFill>
              </a:rPr>
              <a:t>N</a:t>
            </a:r>
            <a:r>
              <a:rPr lang="es-AR" sz="3200" b="1" dirty="0" err="1" smtClean="0">
                <a:solidFill>
                  <a:srgbClr val="7030A0"/>
                </a:solidFill>
              </a:rPr>
              <a:t>ovember</a:t>
            </a:r>
            <a:r>
              <a:rPr lang="es-AR" sz="3200" b="1" dirty="0" smtClean="0">
                <a:solidFill>
                  <a:srgbClr val="7030A0"/>
                </a:solidFill>
              </a:rPr>
              <a:t> </a:t>
            </a:r>
            <a:r>
              <a:rPr lang="es-AR" sz="3200" b="1" dirty="0" smtClean="0">
                <a:solidFill>
                  <a:srgbClr val="7030A0"/>
                </a:solidFill>
              </a:rPr>
              <a:t>2009</a:t>
            </a:r>
          </a:p>
          <a:p>
            <a:pPr algn="ctr"/>
            <a:r>
              <a:rPr lang="es-AR" sz="3200" b="1" dirty="0" err="1" smtClean="0">
                <a:solidFill>
                  <a:srgbClr val="7030A0"/>
                </a:solidFill>
              </a:rPr>
              <a:t>Synoptic</a:t>
            </a:r>
            <a:r>
              <a:rPr lang="es-AR" sz="3200" b="1" dirty="0" smtClean="0">
                <a:solidFill>
                  <a:srgbClr val="7030A0"/>
                </a:solidFill>
              </a:rPr>
              <a:t> </a:t>
            </a:r>
            <a:r>
              <a:rPr lang="es-AR" sz="3200" b="1" dirty="0" err="1" smtClean="0">
                <a:solidFill>
                  <a:srgbClr val="7030A0"/>
                </a:solidFill>
              </a:rPr>
              <a:t>environment</a:t>
            </a:r>
            <a:endParaRPr lang="es-AR" sz="3200" b="1" dirty="0" smtClean="0">
              <a:solidFill>
                <a:srgbClr val="7030A0"/>
              </a:solidFill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2"/>
          <a:srcRect l="-3340" b="51080"/>
          <a:stretch>
            <a:fillRect/>
          </a:stretch>
        </p:blipFill>
        <p:spPr>
          <a:xfrm>
            <a:off x="1094874" y="-46631"/>
            <a:ext cx="6452801" cy="2189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Claudia\DATOS OPENGRADS\NOWCASTING 18 NOV\Figuras\THETA850hPa.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5643602" cy="4232702"/>
          </a:xfrm>
          <a:prstGeom prst="rect">
            <a:avLst/>
          </a:prstGeom>
          <a:noFill/>
        </p:spPr>
      </p:pic>
      <p:pic>
        <p:nvPicPr>
          <p:cNvPr id="2" name="1 Imagen" descr="THETA850hPa2.5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857620" y="2893214"/>
            <a:ext cx="5286380" cy="396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Claudia\DATOS OPENGRADS\NOWCASTING 18 NOV\Figuras\500hPa.3.gif"/>
          <p:cNvPicPr>
            <a:picLocks noChangeAspect="1" noChangeArrowheads="1"/>
          </p:cNvPicPr>
          <p:nvPr/>
        </p:nvPicPr>
        <p:blipFill>
          <a:blip r:embed="rId2"/>
          <a:srcRect b="3797"/>
          <a:stretch>
            <a:fillRect/>
          </a:stretch>
        </p:blipFill>
        <p:spPr bwMode="auto">
          <a:xfrm>
            <a:off x="-32" y="-142900"/>
            <a:ext cx="5643602" cy="4071966"/>
          </a:xfrm>
          <a:prstGeom prst="rect">
            <a:avLst/>
          </a:prstGeom>
          <a:noFill/>
        </p:spPr>
      </p:pic>
      <p:pic>
        <p:nvPicPr>
          <p:cNvPr id="2" name="1 Imagen" descr="500hPa2.3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905245" y="2928934"/>
            <a:ext cx="5238754" cy="3929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Claudia\DATOS OPENGRADS\NOWCASTING 18 NOV\Figuras\500hPa.5.gif"/>
          <p:cNvPicPr>
            <a:picLocks noChangeAspect="1" noChangeArrowheads="1"/>
          </p:cNvPicPr>
          <p:nvPr/>
        </p:nvPicPr>
        <p:blipFill>
          <a:blip r:embed="rId2"/>
          <a:srcRect b="3798"/>
          <a:stretch>
            <a:fillRect/>
          </a:stretch>
        </p:blipFill>
        <p:spPr bwMode="auto">
          <a:xfrm>
            <a:off x="0" y="-142900"/>
            <a:ext cx="5643601" cy="4071942"/>
          </a:xfrm>
          <a:prstGeom prst="rect">
            <a:avLst/>
          </a:prstGeom>
          <a:noFill/>
        </p:spPr>
      </p:pic>
      <p:pic>
        <p:nvPicPr>
          <p:cNvPr id="2" name="1 Imagen" descr="500hPa2.5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905244" y="2928958"/>
            <a:ext cx="5238755" cy="3929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laudia\DATOS OPENGRADS\NOWCASTING 18 NOV\Figuras\300hPa3.gif"/>
          <p:cNvPicPr>
            <a:picLocks noChangeAspect="1" noChangeArrowheads="1"/>
          </p:cNvPicPr>
          <p:nvPr/>
        </p:nvPicPr>
        <p:blipFill>
          <a:blip r:embed="rId2"/>
          <a:srcRect b="3797"/>
          <a:stretch>
            <a:fillRect/>
          </a:stretch>
        </p:blipFill>
        <p:spPr bwMode="auto">
          <a:xfrm>
            <a:off x="-32" y="-142900"/>
            <a:ext cx="5643602" cy="4071966"/>
          </a:xfrm>
          <a:prstGeom prst="rect">
            <a:avLst/>
          </a:prstGeom>
          <a:noFill/>
        </p:spPr>
      </p:pic>
      <p:pic>
        <p:nvPicPr>
          <p:cNvPr id="2" name="1 Imagen" descr="300hPa23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905243" y="2928934"/>
            <a:ext cx="5238756" cy="3929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laudia\DATOS OPENGRADS\NOWCASTING 18 NOV\Figuras\300hPa5.gif"/>
          <p:cNvPicPr>
            <a:picLocks noChangeAspect="1" noChangeArrowheads="1"/>
          </p:cNvPicPr>
          <p:nvPr/>
        </p:nvPicPr>
        <p:blipFill>
          <a:blip r:embed="rId2"/>
          <a:srcRect b="3797"/>
          <a:stretch>
            <a:fillRect/>
          </a:stretch>
        </p:blipFill>
        <p:spPr bwMode="auto">
          <a:xfrm>
            <a:off x="-31" y="-142900"/>
            <a:ext cx="5643602" cy="4071966"/>
          </a:xfrm>
          <a:prstGeom prst="rect">
            <a:avLst/>
          </a:prstGeom>
          <a:noFill/>
        </p:spPr>
      </p:pic>
      <p:pic>
        <p:nvPicPr>
          <p:cNvPr id="27649" name="Picture 1" descr="C:\Users\Claudia\DATOS OPENGRADS\NOWCASTING 18 NOV\Figuras\300hPa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8" y="2928934"/>
            <a:ext cx="5238784" cy="392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Claudia\DATOS OPENGRADS\NOWCASTING 18 NOV\Figuras\CAPELSHEAR2.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Claudia\DATOS OPENGRADS\NOWCASTING 18 NOV\Figuras\CAPELSHEAR2.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C:\Users\Claudia\DATOS OPENGRADS\NOWCASTING 18 NOV\Figuras\CAPESHEAR2.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:\Users\Claudia\DATOS OPENGRADS\NOWCASTING 18 NOV\Figuras\CAPESHEAR2.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ocanga.cptec.inpe.br/repositorio6/goes10/web/ams_infra_alta/2009/11/S11615577_200911172330.jpg"/>
          <p:cNvPicPr>
            <a:picLocks noChangeAspect="1" noChangeArrowheads="1"/>
          </p:cNvPicPr>
          <p:nvPr/>
        </p:nvPicPr>
        <p:blipFill>
          <a:blip r:embed="rId2"/>
          <a:srcRect l="15203" t="39079" r="17651"/>
          <a:stretch>
            <a:fillRect/>
          </a:stretch>
        </p:blipFill>
        <p:spPr bwMode="auto">
          <a:xfrm>
            <a:off x="1571604" y="714356"/>
            <a:ext cx="5805528" cy="492922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857752" y="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GOES 10 – CH4 - IR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4" t="54868" r="85079" b="17964"/>
          <a:stretch/>
        </p:blipFill>
        <p:spPr bwMode="auto">
          <a:xfrm>
            <a:off x="1691680" y="1268759"/>
            <a:ext cx="3816424" cy="450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3599892" y="2420888"/>
            <a:ext cx="5400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4042437" y="2780928"/>
            <a:ext cx="6036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4000496" y="2000240"/>
            <a:ext cx="6036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7409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ather.uwyo.edu/upperair/images/2009111712.87155.skew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1"/>
            <a:ext cx="4500562" cy="3600450"/>
          </a:xfrm>
          <a:prstGeom prst="rect">
            <a:avLst/>
          </a:prstGeom>
          <a:noFill/>
        </p:spPr>
      </p:pic>
      <p:pic>
        <p:nvPicPr>
          <p:cNvPr id="1028" name="Picture 4" descr="http://weather.uwyo.edu/upperair/images/2009111712.87155.stuv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914647"/>
            <a:ext cx="4929190" cy="3943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ather.uwyo.edu/upperair/images/2009111712.87344.skew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71462"/>
            <a:ext cx="4816946" cy="3853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eather.uwyo.edu/upperair/images/2009111712.87344.stu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88" y="3333531"/>
            <a:ext cx="4439816" cy="3551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99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eather.uwyo.edu/upperair/images/2009111712.87576.skew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399248" cy="3519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eather.uwyo.edu/upperair/images/2009111712.87576.stu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48" y="3062198"/>
            <a:ext cx="4744752" cy="3795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37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slp3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142900"/>
            <a:ext cx="5619757" cy="421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mslp23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905244" y="2928934"/>
            <a:ext cx="5238755" cy="3929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slp5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" y="-142900"/>
            <a:ext cx="5643569" cy="423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mslp25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905244" y="2928934"/>
            <a:ext cx="5238754" cy="3929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Claudia\DATOS OPENGRADS\NOWCASTING 18 NOV\Figuras\THETA850hPa.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142900"/>
            <a:ext cx="5643602" cy="4232702"/>
          </a:xfrm>
          <a:prstGeom prst="rect">
            <a:avLst/>
          </a:prstGeom>
          <a:noFill/>
        </p:spPr>
      </p:pic>
      <p:pic>
        <p:nvPicPr>
          <p:cNvPr id="2" name="1 Imagen" descr="THETA850hPa2.3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905245" y="2928934"/>
            <a:ext cx="5238786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33</Words>
  <Application>Microsoft Office PowerPoint</Application>
  <PresentationFormat>Presentación en pantalla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Lab: Argentina Severe Wx Case using CARDS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Lab: Argentina Severe Wx Case using CARDS grafías</dc:title>
  <dc:creator>Claudia</dc:creator>
  <cp:lastModifiedBy>Claudia</cp:lastModifiedBy>
  <cp:revision>9</cp:revision>
  <dcterms:created xsi:type="dcterms:W3CDTF">2013-08-08T02:00:49Z</dcterms:created>
  <dcterms:modified xsi:type="dcterms:W3CDTF">2013-08-09T11:15:01Z</dcterms:modified>
</cp:coreProperties>
</file>